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C97EE-E9CF-409F-A361-CCD25C01B86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1F73D-CBBC-4B2F-8386-F8AD0252CB2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jpeg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91273"/>
            <a:ext cx="9144000" cy="2387600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presentation 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78872"/>
            <a:ext cx="9144000" cy="1655762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Phonebook Mini Project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741783" y="4604987"/>
            <a:ext cx="27084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Tilte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-Data structure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 Code-CSE-106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915" y="846588"/>
            <a:ext cx="1106170" cy="1106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Upgradability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Sticky Label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771045" y="1690688"/>
            <a:ext cx="6582755" cy="4936615"/>
          </a:xfrm>
        </p:spPr>
      </p:pic>
      <p:pic>
        <p:nvPicPr>
          <p:cNvPr id="4" name="image1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30" y="365125"/>
            <a:ext cx="1106170" cy="11061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8199" y="3108427"/>
            <a:ext cx="393284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GUI(Graphical User Interface)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more information to contacts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Networking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Sort contact by many order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30968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9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553" y="354024"/>
            <a:ext cx="1612894" cy="16006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11753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Md. Ferdaus Hossen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 - 221002171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30" y="365125"/>
            <a:ext cx="1106170" cy="1106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to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3096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Ms.Shamima Akter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Lecturer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Faculty of Sciences and Engineering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Green University of Bangladesh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30" y="365125"/>
            <a:ext cx="1106170" cy="1106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59136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Phonebook?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 project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Daily life usage of this project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Pros of this project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 of this project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Future Upgradability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30" y="365125"/>
            <a:ext cx="1106170" cy="1106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Phonebook?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90314"/>
            <a:ext cx="5747158" cy="14971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 that lists the names, addresses, and phone numbers of the people and businesses in a certain area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30" y="365125"/>
            <a:ext cx="1106170" cy="11061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12"/>
          <a:stretch>
            <a:fillRect/>
          </a:stretch>
        </p:blipFill>
        <p:spPr>
          <a:xfrm>
            <a:off x="7391400" y="2462672"/>
            <a:ext cx="3962400" cy="31747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 Project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444700"/>
            <a:ext cx="4186806" cy="7833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Digital Phonebook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30" y="365125"/>
            <a:ext cx="1106170" cy="11061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006" y="1471295"/>
            <a:ext cx="5461233" cy="54612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Daily life usage of this project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30968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People can s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tore contacts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People can search contact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eople 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remove contact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People can access their stored contacts easily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30" y="365125"/>
            <a:ext cx="1106170" cy="1106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 of this project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30968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Saves Contacts digitally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Prevents Data loss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Reduces paper waste in the environment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30" y="365125"/>
            <a:ext cx="1106170" cy="1106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 of this project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 of storing contacts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cannot be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retrived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if it’s deleted by mistake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1.png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30" y="365125"/>
            <a:ext cx="1106170" cy="1106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1053</Words>
  <Application>WPS Presentation</Application>
  <PresentationFormat>Widescreen</PresentationFormat>
  <Paragraphs>65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SimSun</vt:lpstr>
      <vt:lpstr>Wingdings</vt:lpstr>
      <vt:lpstr>Times New Roman</vt:lpstr>
      <vt:lpstr>Microsoft YaHei</vt:lpstr>
      <vt:lpstr>Arial Unicode MS</vt:lpstr>
      <vt:lpstr>Calibri Light</vt:lpstr>
      <vt:lpstr>Calibri</vt:lpstr>
      <vt:lpstr>Office Theme</vt:lpstr>
      <vt:lpstr>A presentation on</vt:lpstr>
      <vt:lpstr>Presented By</vt:lpstr>
      <vt:lpstr>Presented to</vt:lpstr>
      <vt:lpstr>Contents</vt:lpstr>
      <vt:lpstr>What Is Phonebook?</vt:lpstr>
      <vt:lpstr>My Project</vt:lpstr>
      <vt:lpstr>Daily life usage of this project</vt:lpstr>
      <vt:lpstr>Pros of this project</vt:lpstr>
      <vt:lpstr>Cons of this project</vt:lpstr>
      <vt:lpstr>Future Upgradability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presentation on</dc:title>
  <dc:creator>Shakib Khan</dc:creator>
  <cp:lastModifiedBy>Ferdaus Hassan</cp:lastModifiedBy>
  <cp:revision>12</cp:revision>
  <dcterms:created xsi:type="dcterms:W3CDTF">2022-09-12T20:32:00Z</dcterms:created>
  <dcterms:modified xsi:type="dcterms:W3CDTF">2023-01-03T06:27:38Z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06A90EAF1D8A4DC1B2502188C84A28CC</vt:lpwstr>
  </property>
  <property fmtid="{D5CDD505-2E9C-101B-9397-08002B2CF9AE}" pid="3" name="KSOProductBuildVer">
    <vt:lpwstr>1033-11.2.0.11440</vt:lpwstr>
  </property>
</Properties>
</file>

<file path=docProps/thumbnail.jpeg>
</file>